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21" d="100"/>
          <a:sy n="121" d="100"/>
        </p:scale>
        <p:origin x="1146" y="828"/>
      </p:cViewPr>
      <p:guideLst>
        <p:guide orient="horz" pos="45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5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7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GAfooter8-4-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8" y="6478727"/>
            <a:ext cx="9183624" cy="771144"/>
          </a:xfrm>
          <a:prstGeom prst="rect">
            <a:avLst/>
          </a:prstGeom>
        </p:spPr>
      </p:pic>
      <p:pic>
        <p:nvPicPr>
          <p:cNvPr id="4" name="Picture 3" descr="BGAcaution1_8-4-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96" y="2772339"/>
            <a:ext cx="4102608" cy="914400"/>
          </a:xfrm>
          <a:prstGeom prst="rect">
            <a:avLst/>
          </a:prstGeom>
        </p:spPr>
      </p:pic>
      <p:pic>
        <p:nvPicPr>
          <p:cNvPr id="10" name="Picture 9" descr="BGAcaution2_8-4-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96" y="3980816"/>
            <a:ext cx="4102608" cy="914400"/>
          </a:xfrm>
          <a:prstGeom prst="rect">
            <a:avLst/>
          </a:prstGeom>
        </p:spPr>
      </p:pic>
      <p:pic>
        <p:nvPicPr>
          <p:cNvPr id="11" name="Picture 10" descr="BGAcaution3_8-4-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96" y="5106919"/>
            <a:ext cx="4102608" cy="1082040"/>
          </a:xfrm>
          <a:prstGeom prst="rect">
            <a:avLst/>
          </a:prstGeom>
        </p:spPr>
      </p:pic>
      <p:pic>
        <p:nvPicPr>
          <p:cNvPr id="12" name="Picture 11" descr="BGAcaution4_8-4-1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100" y="2687667"/>
            <a:ext cx="4123944" cy="1082040"/>
          </a:xfrm>
          <a:prstGeom prst="rect">
            <a:avLst/>
          </a:prstGeom>
        </p:spPr>
      </p:pic>
      <p:pic>
        <p:nvPicPr>
          <p:cNvPr id="13" name="Picture 12" descr="BGAcaution5_8-4-1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100" y="3980816"/>
            <a:ext cx="4361688" cy="914400"/>
          </a:xfrm>
          <a:prstGeom prst="rect">
            <a:avLst/>
          </a:prstGeom>
        </p:spPr>
      </p:pic>
      <p:pic>
        <p:nvPicPr>
          <p:cNvPr id="14" name="Picture 13" descr="BGAcaution6_8-4-1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392" y="5189306"/>
            <a:ext cx="4123944" cy="9144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507276" y="2552538"/>
            <a:ext cx="9043849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7276" y="6352145"/>
            <a:ext cx="9043849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BGAcHeader8-4-16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265746"/>
            <a:ext cx="8915400" cy="11612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39570" y="7122706"/>
            <a:ext cx="6038441" cy="2765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/>
              <a:t>Enter your contact information in this text </a:t>
            </a:r>
            <a:r>
              <a:rPr lang="en-US" sz="1400" dirty="0" smtClean="0"/>
              <a:t>box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024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Wohl-Sanchez</dc:creator>
  <cp:lastModifiedBy>Windows User</cp:lastModifiedBy>
  <cp:revision>9</cp:revision>
  <dcterms:created xsi:type="dcterms:W3CDTF">2016-06-14T03:24:56Z</dcterms:created>
  <dcterms:modified xsi:type="dcterms:W3CDTF">2016-08-05T17:24:11Z</dcterms:modified>
</cp:coreProperties>
</file>