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25" d="100"/>
          <a:sy n="125" d="100"/>
        </p:scale>
        <p:origin x="1278" y="93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5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7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GAfooter8-4-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8" y="6686506"/>
            <a:ext cx="9183624" cy="771144"/>
          </a:xfrm>
          <a:prstGeom prst="rect">
            <a:avLst/>
          </a:prstGeom>
        </p:spPr>
      </p:pic>
      <p:pic>
        <p:nvPicPr>
          <p:cNvPr id="7" name="Picture 6" descr="BGAdanger4_8-4-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76" y="4939943"/>
            <a:ext cx="7732776" cy="789432"/>
          </a:xfrm>
          <a:prstGeom prst="rect">
            <a:avLst/>
          </a:prstGeom>
        </p:spPr>
      </p:pic>
      <p:pic>
        <p:nvPicPr>
          <p:cNvPr id="8" name="Picture 7" descr="BGAdanger3_8-4-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8" y="4096183"/>
            <a:ext cx="8540496" cy="789432"/>
          </a:xfrm>
          <a:prstGeom prst="rect">
            <a:avLst/>
          </a:prstGeom>
        </p:spPr>
      </p:pic>
      <p:pic>
        <p:nvPicPr>
          <p:cNvPr id="9" name="Picture 8" descr="BGAdanger2_8-4-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09" y="3249103"/>
            <a:ext cx="8540496" cy="786384"/>
          </a:xfrm>
          <a:prstGeom prst="rect">
            <a:avLst/>
          </a:prstGeom>
        </p:spPr>
      </p:pic>
      <p:pic>
        <p:nvPicPr>
          <p:cNvPr id="10" name="Picture 9" descr="BGAdanger1_8-4-1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1" y="2400217"/>
            <a:ext cx="8540496" cy="789432"/>
          </a:xfrm>
          <a:prstGeom prst="rect">
            <a:avLst/>
          </a:prstGeom>
        </p:spPr>
      </p:pic>
      <p:pic>
        <p:nvPicPr>
          <p:cNvPr id="11" name="Picture 10" descr="BGAdHeader8-4-1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88" y="1031248"/>
            <a:ext cx="7888224" cy="118567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702909" y="5820042"/>
            <a:ext cx="909398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2909" y="2287499"/>
            <a:ext cx="909398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BGAdSym8-4-1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032" y="5861034"/>
            <a:ext cx="6297168" cy="7711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68450" y="7248240"/>
            <a:ext cx="6038441" cy="2765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/>
              <a:t>Enter your contact information in this text </a:t>
            </a:r>
            <a:r>
              <a:rPr lang="en-US" sz="1400" dirty="0" smtClean="0"/>
              <a:t>box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024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Wohl-Sanchez</dc:creator>
  <cp:lastModifiedBy>Windows User</cp:lastModifiedBy>
  <cp:revision>10</cp:revision>
  <dcterms:created xsi:type="dcterms:W3CDTF">2016-06-14T03:24:56Z</dcterms:created>
  <dcterms:modified xsi:type="dcterms:W3CDTF">2016-08-05T17:26:47Z</dcterms:modified>
</cp:coreProperties>
</file>