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324" y="-258"/>
      </p:cViewPr>
      <p:guideLst>
        <p:guide orient="horz" pos="1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5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7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82207" y="5537042"/>
            <a:ext cx="909398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2207" y="2362200"/>
            <a:ext cx="9093987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GAwSym8-4-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06" y="5667670"/>
            <a:ext cx="7821168" cy="926592"/>
          </a:xfrm>
          <a:prstGeom prst="rect">
            <a:avLst/>
          </a:prstGeom>
        </p:spPr>
      </p:pic>
      <p:pic>
        <p:nvPicPr>
          <p:cNvPr id="15" name="Picture 14" descr="BGAwHeader8-4-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22179"/>
            <a:ext cx="7772400" cy="11673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8" y="6549255"/>
            <a:ext cx="9183624" cy="771144"/>
          </a:xfrm>
          <a:prstGeom prst="rect">
            <a:avLst/>
          </a:prstGeom>
        </p:spPr>
      </p:pic>
      <p:pic>
        <p:nvPicPr>
          <p:cNvPr id="17" name="Picture 16" descr="BGAwarning6_8-4-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885" y="4331706"/>
            <a:ext cx="4395216" cy="10820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39570" y="7196178"/>
            <a:ext cx="6038441" cy="2765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/>
              <a:t>Enter your contact information in this text </a:t>
            </a:r>
            <a:r>
              <a:rPr lang="en-US" sz="1400" dirty="0" smtClean="0"/>
              <a:t>box</a:t>
            </a:r>
            <a:endParaRPr lang="en-US" sz="1400" dirty="0"/>
          </a:p>
        </p:txBody>
      </p:sp>
      <p:pic>
        <p:nvPicPr>
          <p:cNvPr id="18" name="Picture 17" descr="BGAwarning2_8-4-1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57" y="3471131"/>
            <a:ext cx="3889248" cy="853440"/>
          </a:xfrm>
          <a:prstGeom prst="rect">
            <a:avLst/>
          </a:prstGeom>
        </p:spPr>
      </p:pic>
      <p:pic>
        <p:nvPicPr>
          <p:cNvPr id="19" name="Picture 18" descr="BGAwarning1_8-4-1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57" y="2494561"/>
            <a:ext cx="2572512" cy="853440"/>
          </a:xfrm>
          <a:prstGeom prst="rect">
            <a:avLst/>
          </a:prstGeom>
        </p:spPr>
      </p:pic>
      <p:pic>
        <p:nvPicPr>
          <p:cNvPr id="20" name="Picture 19" descr="BGAwarning4_8-4-1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09" y="2494561"/>
            <a:ext cx="4419600" cy="853440"/>
          </a:xfrm>
          <a:prstGeom prst="rect">
            <a:avLst/>
          </a:prstGeom>
        </p:spPr>
      </p:pic>
      <p:pic>
        <p:nvPicPr>
          <p:cNvPr id="21" name="Picture 20" descr="BGAwarning3_8-4-16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57" y="4331706"/>
            <a:ext cx="3776472" cy="1082040"/>
          </a:xfrm>
          <a:prstGeom prst="rect">
            <a:avLst/>
          </a:prstGeom>
        </p:spPr>
      </p:pic>
      <p:pic>
        <p:nvPicPr>
          <p:cNvPr id="22" name="Picture 21" descr="BGAwarning5_8-4-16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77" y="3471131"/>
            <a:ext cx="3694176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4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Wohl-Sanchez</dc:creator>
  <cp:lastModifiedBy>Windows User</cp:lastModifiedBy>
  <cp:revision>11</cp:revision>
  <dcterms:created xsi:type="dcterms:W3CDTF">2016-06-14T03:24:56Z</dcterms:created>
  <dcterms:modified xsi:type="dcterms:W3CDTF">2016-08-05T17:28:32Z</dcterms:modified>
</cp:coreProperties>
</file>