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D4B77-0241-4A4C-B59A-AA4F0D44110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E4C1A-6A72-40F5-B498-B5295C778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eginfo.legislature.ca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5D1E0E-1E7A-4527-95A3-3C91E5811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Legislative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A27106-6154-484A-A6E6-7B7B7B31F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Assembly Bills </a:t>
            </a:r>
          </a:p>
          <a:p>
            <a:r>
              <a:rPr lang="en-US" dirty="0"/>
              <a:t>AB 834 - Freshwater and Estuarine Harmful Algal Bloom Program (last action 3/26)</a:t>
            </a:r>
          </a:p>
          <a:p>
            <a:pPr lvl="1"/>
            <a:r>
              <a:rPr lang="en-US" dirty="0"/>
              <a:t>Previously AB 2053</a:t>
            </a:r>
          </a:p>
          <a:p>
            <a:r>
              <a:rPr lang="en-US" dirty="0"/>
              <a:t>AB 835 - Safe recreational water use: standards (last action 4/9)</a:t>
            </a:r>
          </a:p>
          <a:p>
            <a:pPr marL="0" indent="0">
              <a:buNone/>
            </a:pPr>
            <a:r>
              <a:rPr lang="en-US" dirty="0"/>
              <a:t>Follow progress at </a:t>
            </a:r>
            <a:r>
              <a:rPr lang="en-US" dirty="0">
                <a:hlinkClick r:id="rId2"/>
              </a:rPr>
              <a:t>https://leginfo.legislature.ca.gov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F57FB5-E775-4DED-B03F-E8E3AA7C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Letters of Support/Opposition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EA5DB3-7D67-480F-9D7B-C4DC5901F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Mail Letter to Assembly Committee on Water, Parks, and Wildlife </a:t>
            </a:r>
          </a:p>
          <a:p>
            <a:pPr marL="0" indent="0">
              <a:buNone/>
            </a:pPr>
            <a:r>
              <a:rPr lang="en-US" dirty="0"/>
              <a:t>----------------------------------------------------------</a:t>
            </a:r>
          </a:p>
          <a:p>
            <a:pPr marL="0" indent="0">
              <a:buNone/>
            </a:pPr>
            <a:r>
              <a:rPr lang="en-US" dirty="0"/>
              <a:t>Dr. Bill Quirk</a:t>
            </a:r>
          </a:p>
          <a:p>
            <a:pPr marL="0" indent="0">
              <a:buNone/>
            </a:pPr>
            <a:r>
              <a:rPr lang="en-US" dirty="0"/>
              <a:t>Assembly Member</a:t>
            </a:r>
          </a:p>
          <a:p>
            <a:pPr marL="0" indent="0">
              <a:buNone/>
            </a:pPr>
            <a:r>
              <a:rPr lang="it-IT" dirty="0"/>
              <a:t>State Capitol </a:t>
            </a:r>
            <a:br>
              <a:rPr lang="it-IT" dirty="0"/>
            </a:br>
            <a:r>
              <a:rPr lang="it-IT" dirty="0"/>
              <a:t>P.O. Box 942849 </a:t>
            </a:r>
            <a:br>
              <a:rPr lang="it-IT" dirty="0"/>
            </a:br>
            <a:r>
              <a:rPr lang="it-IT" dirty="0"/>
              <a:t>Sacramento, CA 94249-0020 </a:t>
            </a:r>
          </a:p>
        </p:txBody>
      </p:sp>
    </p:spTree>
    <p:extLst>
      <p:ext uri="{BB962C8B-B14F-4D97-AF65-F5344CB8AC3E}">
        <p14:creationId xmlns:p14="http://schemas.microsoft.com/office/powerpoint/2010/main" val="372347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Legislative Update</vt:lpstr>
      <vt:lpstr>Letters of Support/Opposition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Letters</dc:title>
  <dc:creator>Marisa</dc:creator>
  <cp:lastModifiedBy>VanDyke, Marisa@Waterboards</cp:lastModifiedBy>
  <cp:revision>6</cp:revision>
  <dcterms:created xsi:type="dcterms:W3CDTF">2006-08-16T00:00:00Z</dcterms:created>
  <dcterms:modified xsi:type="dcterms:W3CDTF">2019-04-12T21:04:16Z</dcterms:modified>
</cp:coreProperties>
</file>